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9" r:id="rId7"/>
    <p:sldId id="261" r:id="rId8"/>
    <p:sldId id="273" r:id="rId9"/>
    <p:sldId id="267" r:id="rId10"/>
    <p:sldId id="274" r:id="rId11"/>
    <p:sldId id="262" r:id="rId12"/>
    <p:sldId id="275" r:id="rId13"/>
    <p:sldId id="268" r:id="rId14"/>
    <p:sldId id="276" r:id="rId15"/>
    <p:sldId id="263" r:id="rId16"/>
    <p:sldId id="277" r:id="rId17"/>
    <p:sldId id="264" r:id="rId18"/>
    <p:sldId id="278" r:id="rId19"/>
    <p:sldId id="265" r:id="rId20"/>
    <p:sldId id="266" r:id="rId21"/>
    <p:sldId id="270"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932F1DB-CC40-4B18-B922-AA1E308EAF94}" type="datetimeFigureOut">
              <a:rPr lang="en-US" smtClean="0"/>
              <a:t>2/9/2023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B7627CF-C3A3-4B69-9D80-21A2E7FD399C}"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4132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932F1DB-CC40-4B18-B922-AA1E308EAF94}"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2020455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4072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1744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455380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6296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3300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32F1DB-CC40-4B18-B922-AA1E308EAF9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8316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32F1DB-CC40-4B18-B922-AA1E308EAF9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5122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32F1DB-CC40-4B18-B922-AA1E308EAF9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404444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392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32F1DB-CC40-4B18-B922-AA1E308EAF94}"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2476927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932F1DB-CC40-4B18-B922-AA1E308EAF94}" type="datetimeFigureOut">
              <a:rPr lang="en-US" smtClean="0"/>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7627CF-C3A3-4B69-9D80-21A2E7FD399C}"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6879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32F1DB-CC40-4B18-B922-AA1E308EAF94}" type="datetimeFigureOut">
              <a:rPr lang="en-US" smtClean="0"/>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7627CF-C3A3-4B69-9D80-21A2E7FD399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261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2F1DB-CC40-4B18-B922-AA1E308EAF94}" type="datetimeFigureOut">
              <a:rPr lang="en-US" smtClean="0"/>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2161736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932F1DB-CC40-4B18-B922-AA1E308EAF94}"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7CF-C3A3-4B69-9D80-21A2E7FD399C}"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3078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932F1DB-CC40-4B18-B922-AA1E308EAF94}"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2252013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932F1DB-CC40-4B18-B922-AA1E308EAF94}" type="datetimeFigureOut">
              <a:rPr lang="en-US" smtClean="0"/>
              <a:t>2/9/2023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7627CF-C3A3-4B69-9D80-21A2E7FD399C}" type="slidenum">
              <a:rPr lang="en-US" smtClean="0"/>
              <a:t>‹#›</a:t>
            </a:fld>
            <a:endParaRPr lang="en-US"/>
          </a:p>
        </p:txBody>
      </p:sp>
    </p:spTree>
    <p:extLst>
      <p:ext uri="{BB962C8B-B14F-4D97-AF65-F5344CB8AC3E}">
        <p14:creationId xmlns:p14="http://schemas.microsoft.com/office/powerpoint/2010/main" val="30368986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Listening Skill+ IPA</a:t>
            </a:r>
            <a:endParaRPr lang="en-US" b="1" dirty="0"/>
          </a:p>
        </p:txBody>
      </p:sp>
      <p:sp>
        <p:nvSpPr>
          <p:cNvPr id="3" name="Subtitle 2"/>
          <p:cNvSpPr>
            <a:spLocks noGrp="1"/>
          </p:cNvSpPr>
          <p:nvPr>
            <p:ph type="subTitle" idx="1"/>
          </p:nvPr>
        </p:nvSpPr>
        <p:spPr/>
        <p:txBody>
          <a:bodyPr>
            <a:normAutofit/>
          </a:bodyPr>
          <a:lstStyle/>
          <a:p>
            <a:r>
              <a:rPr lang="en-US" sz="3600" b="1" dirty="0" smtClean="0"/>
              <a:t>Week -3</a:t>
            </a:r>
            <a:endParaRPr lang="en-US" sz="3600" b="1" dirty="0"/>
          </a:p>
        </p:txBody>
      </p:sp>
    </p:spTree>
    <p:extLst>
      <p:ext uri="{BB962C8B-B14F-4D97-AF65-F5344CB8AC3E}">
        <p14:creationId xmlns:p14="http://schemas.microsoft.com/office/powerpoint/2010/main" val="33596930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6949" y="1443841"/>
            <a:ext cx="9988731" cy="4401205"/>
          </a:xfrm>
          <a:prstGeom prst="rect">
            <a:avLst/>
          </a:prstGeom>
        </p:spPr>
        <p:txBody>
          <a:bodyPr wrap="square">
            <a:spAutoFit/>
          </a:bodyPr>
          <a:lstStyle/>
          <a:p>
            <a:r>
              <a:rPr lang="en-US" sz="2800" b="1" dirty="0" smtClean="0"/>
              <a:t>2. How Much Fruit? </a:t>
            </a:r>
          </a:p>
          <a:p>
            <a:endParaRPr lang="en-US" sz="2800" dirty="0"/>
          </a:p>
          <a:p>
            <a:r>
              <a:rPr lang="en-US" sz="2800" dirty="0" smtClean="0"/>
              <a:t>A farmer in California owns a beautiful pear tree. He supplies the fruit to a nearby grocery store. The store owner has called the farmer to see how much fruit is available for him to purchase. The farmer knows that the main trunk has 24 branches. Each branch has exactly 12 boughs, and each bough has exactly six twigs. Since each twig bears one piece of fruit, how many plums will the farmer be able to deliver? </a:t>
            </a:r>
          </a:p>
          <a:p>
            <a:endParaRPr lang="en-US" sz="2800" dirty="0" smtClean="0"/>
          </a:p>
          <a:p>
            <a:r>
              <a:rPr lang="en-US" sz="2800" dirty="0" smtClean="0"/>
              <a:t>None, a pear tree does not bear plums</a:t>
            </a:r>
            <a:r>
              <a:rPr lang="en-US" sz="2800" dirty="0"/>
              <a:t>.</a:t>
            </a:r>
            <a:endParaRPr lang="en-US" sz="2800" dirty="0" smtClean="0"/>
          </a:p>
        </p:txBody>
      </p:sp>
    </p:spTree>
    <p:extLst>
      <p:ext uri="{BB962C8B-B14F-4D97-AF65-F5344CB8AC3E}">
        <p14:creationId xmlns:p14="http://schemas.microsoft.com/office/powerpoint/2010/main" val="3298199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1451" y="1462428"/>
            <a:ext cx="9292046" cy="3046988"/>
          </a:xfrm>
          <a:prstGeom prst="rect">
            <a:avLst/>
          </a:prstGeom>
        </p:spPr>
        <p:txBody>
          <a:bodyPr wrap="square">
            <a:spAutoFit/>
          </a:bodyPr>
          <a:lstStyle/>
          <a:p>
            <a:r>
              <a:rPr lang="en-US" sz="3200" b="1" dirty="0" smtClean="0"/>
              <a:t>3.</a:t>
            </a:r>
          </a:p>
          <a:p>
            <a:r>
              <a:rPr lang="en-US" sz="3200" dirty="0" smtClean="0"/>
              <a:t>A man goes out for a walk during a storm with nothing to protect him from the rain. He doesn’t have a hat, a hood, or an umbrella. But by the end of his walk, there isn’t a single wet hair on his head. How can this be?</a:t>
            </a:r>
          </a:p>
          <a:p>
            <a:endParaRPr lang="en-US" sz="3200" dirty="0" smtClean="0"/>
          </a:p>
        </p:txBody>
      </p:sp>
    </p:spTree>
    <p:extLst>
      <p:ext uri="{BB962C8B-B14F-4D97-AF65-F5344CB8AC3E}">
        <p14:creationId xmlns:p14="http://schemas.microsoft.com/office/powerpoint/2010/main" val="2671582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1451" y="1462428"/>
            <a:ext cx="9292046" cy="3539430"/>
          </a:xfrm>
          <a:prstGeom prst="rect">
            <a:avLst/>
          </a:prstGeom>
        </p:spPr>
        <p:txBody>
          <a:bodyPr wrap="square">
            <a:spAutoFit/>
          </a:bodyPr>
          <a:lstStyle/>
          <a:p>
            <a:r>
              <a:rPr lang="en-US" sz="3200" b="1" dirty="0" smtClean="0"/>
              <a:t>3.</a:t>
            </a:r>
          </a:p>
          <a:p>
            <a:r>
              <a:rPr lang="en-US" sz="3200" dirty="0" smtClean="0"/>
              <a:t>A man goes out for a walk during a storm with nothing to protect him from the rain. He doesn’t have a hat, a hood, or an umbrella. But by the end of his walk, there isn’t a single wet hair on his head. How can this be?</a:t>
            </a:r>
          </a:p>
          <a:p>
            <a:endParaRPr lang="en-US" sz="3200" dirty="0" smtClean="0"/>
          </a:p>
          <a:p>
            <a:r>
              <a:rPr lang="en-US" sz="3200" dirty="0" smtClean="0"/>
              <a:t>He’s bald. </a:t>
            </a:r>
          </a:p>
        </p:txBody>
      </p:sp>
    </p:spTree>
    <p:extLst>
      <p:ext uri="{BB962C8B-B14F-4D97-AF65-F5344CB8AC3E}">
        <p14:creationId xmlns:p14="http://schemas.microsoft.com/office/powerpoint/2010/main" val="7104276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5292" y="1671433"/>
            <a:ext cx="9091748" cy="3539430"/>
          </a:xfrm>
          <a:prstGeom prst="rect">
            <a:avLst/>
          </a:prstGeom>
        </p:spPr>
        <p:txBody>
          <a:bodyPr wrap="square">
            <a:spAutoFit/>
          </a:bodyPr>
          <a:lstStyle/>
          <a:p>
            <a:r>
              <a:rPr lang="en-US" sz="3200" dirty="0" smtClean="0"/>
              <a:t>4.What word in the English language does the following: </a:t>
            </a:r>
          </a:p>
          <a:p>
            <a:r>
              <a:rPr lang="en-US" sz="3200" dirty="0" smtClean="0"/>
              <a:t>the first two letters signify a male, the first three letters signify a female, the first four letters signify a demi-god, while the entire word signifies a great woman? What is the word?</a:t>
            </a:r>
          </a:p>
          <a:p>
            <a:endParaRPr lang="en-US" sz="3200" dirty="0" smtClean="0"/>
          </a:p>
        </p:txBody>
      </p:sp>
    </p:spTree>
    <p:extLst>
      <p:ext uri="{BB962C8B-B14F-4D97-AF65-F5344CB8AC3E}">
        <p14:creationId xmlns:p14="http://schemas.microsoft.com/office/powerpoint/2010/main" val="21172362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5292" y="1671433"/>
            <a:ext cx="9091748" cy="4031873"/>
          </a:xfrm>
          <a:prstGeom prst="rect">
            <a:avLst/>
          </a:prstGeom>
        </p:spPr>
        <p:txBody>
          <a:bodyPr wrap="square">
            <a:spAutoFit/>
          </a:bodyPr>
          <a:lstStyle/>
          <a:p>
            <a:r>
              <a:rPr lang="en-US" sz="3200" dirty="0" smtClean="0"/>
              <a:t>4.What word in the English language does the following: </a:t>
            </a:r>
          </a:p>
          <a:p>
            <a:r>
              <a:rPr lang="en-US" sz="3200" dirty="0" smtClean="0"/>
              <a:t>the first two letters signify a male, the first three letters signify a female, the first four letters signify a demi-god, while the entire word signifies a great woman? What is the word?</a:t>
            </a:r>
          </a:p>
          <a:p>
            <a:endParaRPr lang="en-US" sz="3200" dirty="0" smtClean="0"/>
          </a:p>
          <a:p>
            <a:r>
              <a:rPr lang="en-US" sz="3200" dirty="0" smtClean="0"/>
              <a:t>Heroine</a:t>
            </a:r>
            <a:endParaRPr lang="en-US" sz="3200" dirty="0"/>
          </a:p>
        </p:txBody>
      </p:sp>
    </p:spTree>
    <p:extLst>
      <p:ext uri="{BB962C8B-B14F-4D97-AF65-F5344CB8AC3E}">
        <p14:creationId xmlns:p14="http://schemas.microsoft.com/office/powerpoint/2010/main" val="6122260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6984" y="1005062"/>
            <a:ext cx="10432868" cy="5016758"/>
          </a:xfrm>
          <a:prstGeom prst="rect">
            <a:avLst/>
          </a:prstGeom>
        </p:spPr>
        <p:txBody>
          <a:bodyPr wrap="square">
            <a:spAutoFit/>
          </a:bodyPr>
          <a:lstStyle/>
          <a:p>
            <a:r>
              <a:rPr lang="en-US" sz="3200" dirty="0" smtClean="0"/>
              <a:t>5.Imagine you are a bus driver driving Westbound, and you have six passengers on board, then take these </a:t>
            </a:r>
            <a:r>
              <a:rPr lang="en-US" sz="3200" dirty="0" err="1" smtClean="0"/>
              <a:t>steps:Drive</a:t>
            </a:r>
            <a:r>
              <a:rPr lang="en-US" sz="3200" dirty="0" smtClean="0"/>
              <a:t> two blocks West, drop off half of the passengers, pick up five passengers, and then make a </a:t>
            </a:r>
            <a:r>
              <a:rPr lang="en-US" sz="3200" dirty="0" err="1" smtClean="0"/>
              <a:t>right.Travel</a:t>
            </a:r>
            <a:r>
              <a:rPr lang="en-US" sz="3200" dirty="0" smtClean="0"/>
              <a:t> 3 blocks, make a left, travel two more blocks, drop off 1/4 of the passengers, pick up three passengers, and then make two right </a:t>
            </a:r>
            <a:r>
              <a:rPr lang="en-US" sz="3200" dirty="0" err="1" smtClean="0"/>
              <a:t>turns.Travel</a:t>
            </a:r>
            <a:r>
              <a:rPr lang="en-US" sz="3200" dirty="0" smtClean="0"/>
              <a:t> 2 blocks, drop off 2/3 of the passengers, pick up one passenger, and then make a left.</a:t>
            </a:r>
          </a:p>
          <a:p>
            <a:r>
              <a:rPr lang="en-US" sz="3200" dirty="0" smtClean="0"/>
              <a:t>What color are the bus driver’s eyes?</a:t>
            </a:r>
          </a:p>
          <a:p>
            <a:endParaRPr lang="en-US" sz="3200" dirty="0"/>
          </a:p>
        </p:txBody>
      </p:sp>
    </p:spTree>
    <p:extLst>
      <p:ext uri="{BB962C8B-B14F-4D97-AF65-F5344CB8AC3E}">
        <p14:creationId xmlns:p14="http://schemas.microsoft.com/office/powerpoint/2010/main" val="1228882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6984" y="1005062"/>
            <a:ext cx="10432868" cy="5016758"/>
          </a:xfrm>
          <a:prstGeom prst="rect">
            <a:avLst/>
          </a:prstGeom>
        </p:spPr>
        <p:txBody>
          <a:bodyPr wrap="square">
            <a:spAutoFit/>
          </a:bodyPr>
          <a:lstStyle/>
          <a:p>
            <a:r>
              <a:rPr lang="en-US" sz="3200" dirty="0" smtClean="0"/>
              <a:t>5.Imagine you are a bus driver driving Westbound, and you have six passengers on board, then take these </a:t>
            </a:r>
            <a:r>
              <a:rPr lang="en-US" sz="3200" dirty="0" err="1" smtClean="0"/>
              <a:t>steps:Drive</a:t>
            </a:r>
            <a:r>
              <a:rPr lang="en-US" sz="3200" dirty="0" smtClean="0"/>
              <a:t> two blocks West, drop off half of the passengers, pick up five passengers, and then make a </a:t>
            </a:r>
            <a:r>
              <a:rPr lang="en-US" sz="3200" dirty="0" err="1" smtClean="0"/>
              <a:t>right.Travel</a:t>
            </a:r>
            <a:r>
              <a:rPr lang="en-US" sz="3200" dirty="0" smtClean="0"/>
              <a:t> 3 blocks, make a left, travel two more blocks, drop off 1/4 of the passengers, pick up three passengers, and then make two right </a:t>
            </a:r>
            <a:r>
              <a:rPr lang="en-US" sz="3200" dirty="0" err="1" smtClean="0"/>
              <a:t>turns.Travel</a:t>
            </a:r>
            <a:r>
              <a:rPr lang="en-US" sz="3200" dirty="0" smtClean="0"/>
              <a:t> 2 blocks, drop off 2/3 of the passengers, pick up one passenger, and then make a left.</a:t>
            </a:r>
          </a:p>
          <a:p>
            <a:r>
              <a:rPr lang="en-US" sz="3200" dirty="0" smtClean="0"/>
              <a:t>What color are the bus driver’s eyes?</a:t>
            </a:r>
          </a:p>
          <a:p>
            <a:r>
              <a:rPr lang="en-US" sz="3200" dirty="0" smtClean="0"/>
              <a:t>You’re the driver, what color are your eyes? </a:t>
            </a:r>
            <a:endParaRPr lang="en-US" sz="3200" dirty="0"/>
          </a:p>
        </p:txBody>
      </p:sp>
    </p:spTree>
    <p:extLst>
      <p:ext uri="{BB962C8B-B14F-4D97-AF65-F5344CB8AC3E}">
        <p14:creationId xmlns:p14="http://schemas.microsoft.com/office/powerpoint/2010/main" val="1577315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3007" y="1618346"/>
            <a:ext cx="7637417" cy="2308324"/>
          </a:xfrm>
          <a:prstGeom prst="rect">
            <a:avLst/>
          </a:prstGeom>
        </p:spPr>
        <p:txBody>
          <a:bodyPr wrap="square">
            <a:spAutoFit/>
          </a:bodyPr>
          <a:lstStyle/>
          <a:p>
            <a:r>
              <a:rPr lang="en-US" sz="3600" b="1" dirty="0"/>
              <a:t>6</a:t>
            </a:r>
            <a:r>
              <a:rPr lang="en-US" sz="3600" b="1" dirty="0" smtClean="0"/>
              <a:t>. </a:t>
            </a:r>
          </a:p>
          <a:p>
            <a:r>
              <a:rPr lang="en-US" sz="3600" dirty="0" smtClean="0"/>
              <a:t>If 66=2, 999=3, 8=2, 0=1, 9696=4, 8123=2, 98=3, 88=4, then what does 816982 equal? </a:t>
            </a:r>
          </a:p>
        </p:txBody>
      </p:sp>
    </p:spTree>
    <p:extLst>
      <p:ext uri="{BB962C8B-B14F-4D97-AF65-F5344CB8AC3E}">
        <p14:creationId xmlns:p14="http://schemas.microsoft.com/office/powerpoint/2010/main" val="1485182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3007" y="1618346"/>
            <a:ext cx="7637417" cy="3416320"/>
          </a:xfrm>
          <a:prstGeom prst="rect">
            <a:avLst/>
          </a:prstGeom>
        </p:spPr>
        <p:txBody>
          <a:bodyPr wrap="square">
            <a:spAutoFit/>
          </a:bodyPr>
          <a:lstStyle/>
          <a:p>
            <a:r>
              <a:rPr lang="en-US" sz="3600" b="1" dirty="0"/>
              <a:t>6</a:t>
            </a:r>
            <a:r>
              <a:rPr lang="en-US" sz="3600" b="1" dirty="0" smtClean="0"/>
              <a:t>. </a:t>
            </a:r>
          </a:p>
          <a:p>
            <a:r>
              <a:rPr lang="en-US" sz="3600" dirty="0" smtClean="0"/>
              <a:t>If 66=2, 999=3, 8=2, 0=1, 9696=4, 8123=2, 98=3, 88=4, then what does 816982 equal? </a:t>
            </a:r>
          </a:p>
          <a:p>
            <a:r>
              <a:rPr lang="en-US" sz="3600" dirty="0" smtClean="0"/>
              <a:t>6, simply count the number of circles in each set of numbers.</a:t>
            </a:r>
            <a:endParaRPr lang="en-US" sz="3600" dirty="0"/>
          </a:p>
        </p:txBody>
      </p:sp>
    </p:spTree>
    <p:extLst>
      <p:ext uri="{BB962C8B-B14F-4D97-AF65-F5344CB8AC3E}">
        <p14:creationId xmlns:p14="http://schemas.microsoft.com/office/powerpoint/2010/main" val="2943712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ternational_Phonetic_Alphabet_(IPA)__English_Pronunciation(36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7611" y="649037"/>
            <a:ext cx="10380617" cy="5664677"/>
          </a:xfrm>
          <a:prstGeom prst="rect">
            <a:avLst/>
          </a:prstGeom>
        </p:spPr>
      </p:pic>
      <p:sp>
        <p:nvSpPr>
          <p:cNvPr id="2" name="TextBox 1"/>
          <p:cNvSpPr txBox="1"/>
          <p:nvPr/>
        </p:nvSpPr>
        <p:spPr>
          <a:xfrm>
            <a:off x="3979816" y="2706"/>
            <a:ext cx="4153989" cy="646331"/>
          </a:xfrm>
          <a:prstGeom prst="rect">
            <a:avLst/>
          </a:prstGeom>
          <a:noFill/>
        </p:spPr>
        <p:txBody>
          <a:bodyPr wrap="square" rtlCol="0">
            <a:spAutoFit/>
          </a:bodyPr>
          <a:lstStyle/>
          <a:p>
            <a:pPr algn="ctr"/>
            <a:r>
              <a:rPr lang="en-US" sz="3600" b="1" i="1" dirty="0" smtClean="0"/>
              <a:t>IPA Symbols</a:t>
            </a:r>
            <a:endParaRPr lang="en-US" sz="3600" b="1" i="1" dirty="0"/>
          </a:p>
        </p:txBody>
      </p:sp>
    </p:spTree>
    <p:extLst>
      <p:ext uri="{BB962C8B-B14F-4D97-AF65-F5344CB8AC3E}">
        <p14:creationId xmlns:p14="http://schemas.microsoft.com/office/powerpoint/2010/main" val="2953534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 Tips for Improving Listening Skills · Inspired Element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125" y="513806"/>
            <a:ext cx="9248503" cy="581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6340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26831"/>
          </a:xfrm>
          <a:prstGeom prst="rect">
            <a:avLst/>
          </a:prstGeom>
        </p:spPr>
      </p:pic>
    </p:spTree>
    <p:extLst>
      <p:ext uri="{BB962C8B-B14F-4D97-AF65-F5344CB8AC3E}">
        <p14:creationId xmlns:p14="http://schemas.microsoft.com/office/powerpoint/2010/main" val="3478057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oblem Solving Process | MIT Problem Solving Techniq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656" y="905165"/>
            <a:ext cx="9956800" cy="49045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032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31,620 Thank You Stock Photos - Free &amp; Royalty-Free Stock Photos from  Dreams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436" y="756083"/>
            <a:ext cx="10455563"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587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ix Ways to Develop Your Listening Skills - Steve Gutz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 y="645874"/>
            <a:ext cx="10615749" cy="561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226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er Honor Mentoring - Active Listening Skills"/>
          <p:cNvPicPr>
            <a:picLocks noChangeAspect="1" noChangeArrowheads="1"/>
          </p:cNvPicPr>
          <p:nvPr/>
        </p:nvPicPr>
        <p:blipFill rotWithShape="1">
          <a:blip r:embed="rId2">
            <a:extLst>
              <a:ext uri="{28A0092B-C50C-407E-A947-70E740481C1C}">
                <a14:useLocalDpi xmlns:a14="http://schemas.microsoft.com/office/drawing/2010/main" val="0"/>
              </a:ext>
            </a:extLst>
          </a:blip>
          <a:srcRect b="9549"/>
          <a:stretch/>
        </p:blipFill>
        <p:spPr bwMode="auto">
          <a:xfrm>
            <a:off x="592183" y="557349"/>
            <a:ext cx="11486606" cy="5686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276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047" b="6695"/>
          <a:stretch/>
        </p:blipFill>
        <p:spPr>
          <a:xfrm>
            <a:off x="975359" y="600891"/>
            <a:ext cx="10319657" cy="5590903"/>
          </a:xfrm>
          <a:prstGeom prst="rect">
            <a:avLst/>
          </a:prstGeom>
        </p:spPr>
      </p:pic>
    </p:spTree>
    <p:extLst>
      <p:ext uri="{BB962C8B-B14F-4D97-AF65-F5344CB8AC3E}">
        <p14:creationId xmlns:p14="http://schemas.microsoft.com/office/powerpoint/2010/main" val="2470413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Activity 1</a:t>
            </a:r>
            <a:endParaRPr lang="en-US" dirty="0"/>
          </a:p>
        </p:txBody>
      </p:sp>
      <p:sp>
        <p:nvSpPr>
          <p:cNvPr id="3" name="Subtitle 2"/>
          <p:cNvSpPr>
            <a:spLocks noGrp="1"/>
          </p:cNvSpPr>
          <p:nvPr>
            <p:ph type="subTitle" idx="1"/>
          </p:nvPr>
        </p:nvSpPr>
        <p:spPr/>
        <p:txBody>
          <a:bodyPr/>
          <a:lstStyle/>
          <a:p>
            <a:r>
              <a:rPr lang="en-US" dirty="0" smtClean="0"/>
              <a:t>Listen to the Riddle</a:t>
            </a:r>
            <a:endParaRPr lang="en-US" dirty="0"/>
          </a:p>
        </p:txBody>
      </p:sp>
    </p:spTree>
    <p:extLst>
      <p:ext uri="{BB962C8B-B14F-4D97-AF65-F5344CB8AC3E}">
        <p14:creationId xmlns:p14="http://schemas.microsoft.com/office/powerpoint/2010/main" val="304168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9165" y="1443841"/>
            <a:ext cx="9527177" cy="2677656"/>
          </a:xfrm>
          <a:prstGeom prst="rect">
            <a:avLst/>
          </a:prstGeom>
        </p:spPr>
        <p:txBody>
          <a:bodyPr wrap="square">
            <a:spAutoFit/>
          </a:bodyPr>
          <a:lstStyle/>
          <a:p>
            <a:r>
              <a:rPr lang="en-US" sz="2800" b="1" dirty="0" smtClean="0"/>
              <a:t>1.Which Room Is Safest?</a:t>
            </a:r>
          </a:p>
          <a:p>
            <a:r>
              <a:rPr lang="en-US" sz="2800" dirty="0" smtClean="0"/>
              <a:t>A murderer is condemned to death. He has to choose between three rooms. The first is full of raging fires, the second is full of assassins with loaded guns, and the third is full of lions that haven’t eaten in three years. Which room is safest for him?</a:t>
            </a:r>
          </a:p>
          <a:p>
            <a:endParaRPr lang="en-US" sz="2800" dirty="0" smtClean="0"/>
          </a:p>
        </p:txBody>
      </p:sp>
    </p:spTree>
    <p:extLst>
      <p:ext uri="{BB962C8B-B14F-4D97-AF65-F5344CB8AC3E}">
        <p14:creationId xmlns:p14="http://schemas.microsoft.com/office/powerpoint/2010/main" val="1275701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9165" y="1443841"/>
            <a:ext cx="9527177" cy="3816429"/>
          </a:xfrm>
          <a:prstGeom prst="rect">
            <a:avLst/>
          </a:prstGeom>
        </p:spPr>
        <p:txBody>
          <a:bodyPr wrap="square">
            <a:spAutoFit/>
          </a:bodyPr>
          <a:lstStyle/>
          <a:p>
            <a:r>
              <a:rPr lang="en-US" sz="2800" b="1" dirty="0" smtClean="0"/>
              <a:t>1.Which Room Is Safest?</a:t>
            </a:r>
          </a:p>
          <a:p>
            <a:r>
              <a:rPr lang="en-US" sz="2800" dirty="0" smtClean="0"/>
              <a:t>A murderer is condemned to death. He has to choose between three rooms. The first is full of raging fires, the second is full of assassins with loaded guns, and the third is full of lions that haven’t eaten in three years. Which room is safest for him?</a:t>
            </a:r>
          </a:p>
          <a:p>
            <a:endParaRPr lang="en-US" sz="2800" dirty="0" smtClean="0"/>
          </a:p>
          <a:p>
            <a:r>
              <a:rPr lang="en-US" sz="2800" dirty="0" smtClean="0"/>
              <a:t>The third room. If the lions haven’t eaten in three years, they will be dead.</a:t>
            </a:r>
          </a:p>
          <a:p>
            <a:endParaRPr lang="en-US" dirty="0"/>
          </a:p>
        </p:txBody>
      </p:sp>
    </p:spTree>
    <p:extLst>
      <p:ext uri="{BB962C8B-B14F-4D97-AF65-F5344CB8AC3E}">
        <p14:creationId xmlns:p14="http://schemas.microsoft.com/office/powerpoint/2010/main" val="3891185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6949" y="1443841"/>
            <a:ext cx="9988731" cy="3970318"/>
          </a:xfrm>
          <a:prstGeom prst="rect">
            <a:avLst/>
          </a:prstGeom>
        </p:spPr>
        <p:txBody>
          <a:bodyPr wrap="square">
            <a:spAutoFit/>
          </a:bodyPr>
          <a:lstStyle/>
          <a:p>
            <a:r>
              <a:rPr lang="en-US" sz="2800" b="1" dirty="0" smtClean="0"/>
              <a:t>2. How Much Fruit? </a:t>
            </a:r>
          </a:p>
          <a:p>
            <a:endParaRPr lang="en-US" sz="2800" dirty="0"/>
          </a:p>
          <a:p>
            <a:r>
              <a:rPr lang="en-US" sz="2800" dirty="0" smtClean="0"/>
              <a:t>A farmer in California owns a beautiful pear tree. He supplies the fruit to a nearby grocery store. The store owner has called the farmer to see how much fruit is available for him to purchase. The farmer knows that the main trunk has 24 branches. Each branch has exactly 12 boughs, and each bough has exactly six twigs. Since each twig bears one piece of fruit, how many plums will the farmer be able to deliver? </a:t>
            </a:r>
          </a:p>
          <a:p>
            <a:endParaRPr lang="en-US" sz="2800" dirty="0" smtClean="0"/>
          </a:p>
        </p:txBody>
      </p:sp>
    </p:spTree>
    <p:extLst>
      <p:ext uri="{BB962C8B-B14F-4D97-AF65-F5344CB8AC3E}">
        <p14:creationId xmlns:p14="http://schemas.microsoft.com/office/powerpoint/2010/main" val="33171708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77</TotalTime>
  <Words>639</Words>
  <Application>Microsoft Office PowerPoint</Application>
  <PresentationFormat>Widescreen</PresentationFormat>
  <Paragraphs>41</Paragraphs>
  <Slides>22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Garamond</vt:lpstr>
      <vt:lpstr>Organic</vt:lpstr>
      <vt:lpstr>Listening Skill+ IPA</vt:lpstr>
      <vt:lpstr>PowerPoint Presentation</vt:lpstr>
      <vt:lpstr>PowerPoint Presentation</vt:lpstr>
      <vt:lpstr>PowerPoint Presentation</vt:lpstr>
      <vt:lpstr>PowerPoint Presentation</vt:lpstr>
      <vt:lpstr>Activity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Listening Skill</dc:title>
  <dc:creator>wajiz.pk</dc:creator>
  <cp:lastModifiedBy>Administrator</cp:lastModifiedBy>
  <cp:revision>11</cp:revision>
  <dcterms:created xsi:type="dcterms:W3CDTF">2023-02-05T06:45:39Z</dcterms:created>
  <dcterms:modified xsi:type="dcterms:W3CDTF">2023-02-09T04:26:43Z</dcterms:modified>
</cp:coreProperties>
</file>